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10.11.2017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10.11.2017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10.11.2017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10.11.2017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894928"/>
          </a:xfrm>
        </p:spPr>
        <p:txBody>
          <a:bodyPr/>
          <a:lstStyle/>
          <a:p>
            <a:pPr algn="ctr"/>
            <a:r>
              <a:rPr lang="ru-RU" dirty="0" err="1" smtClean="0"/>
              <a:t>Баштанюк</a:t>
            </a:r>
            <a:r>
              <a:rPr lang="ru-RU" dirty="0" smtClean="0"/>
              <a:t> Геннадий Сергеевич</a:t>
            </a:r>
            <a:endParaRPr lang="ru-RU" dirty="0"/>
          </a:p>
        </p:txBody>
      </p:sp>
      <p:pic>
        <p:nvPicPr>
          <p:cNvPr id="13314" name="Picture 2" descr="http://image.horoshop.ru/article_image/16316/1-basht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118098"/>
            <a:ext cx="3816424" cy="57399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44208" y="548680"/>
            <a:ext cx="2699792" cy="6048672"/>
          </a:xfrm>
        </p:spPr>
        <p:txBody>
          <a:bodyPr>
            <a:normAutofit/>
          </a:bodyPr>
          <a:lstStyle/>
          <a:p>
            <a:r>
              <a:rPr lang="ru-RU" sz="1800" dirty="0" smtClean="0"/>
              <a:t> Геннадий Сергеевич </a:t>
            </a:r>
            <a:r>
              <a:rPr lang="ru-RU" sz="1800" dirty="0" err="1" smtClean="0"/>
              <a:t>Баштанюк</a:t>
            </a:r>
            <a:r>
              <a:rPr lang="ru-RU" sz="1800" dirty="0" smtClean="0"/>
              <a:t> родился 22 октября 1949 года в деревне Хомутовка </a:t>
            </a:r>
            <a:r>
              <a:rPr lang="ru-RU" sz="1800" dirty="0" err="1" smtClean="0"/>
              <a:t>Хомутовского</a:t>
            </a:r>
            <a:r>
              <a:rPr lang="ru-RU" sz="1800" dirty="0" smtClean="0"/>
              <a:t> района Курской области. Передовик производства, бригадир слесарей-ремонтников литейного завода Камского объединения по производству </a:t>
            </a:r>
            <a:r>
              <a:rPr lang="ru-RU" sz="1800" dirty="0" err="1" smtClean="0"/>
              <a:t>большегрузых</a:t>
            </a:r>
            <a:r>
              <a:rPr lang="ru-RU" sz="1800" dirty="0" smtClean="0"/>
              <a:t> автомобилей, Татарская АССР</a:t>
            </a:r>
            <a:endParaRPr lang="ru-RU" sz="1800" dirty="0"/>
          </a:p>
        </p:txBody>
      </p:sp>
      <p:pic>
        <p:nvPicPr>
          <p:cNvPr id="26628" name="Picture 4" descr="http://mkso.ucoz.ru/foto_220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3927" r="13927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44208" y="332656"/>
            <a:ext cx="2699792" cy="6264696"/>
          </a:xfrm>
        </p:spPr>
        <p:txBody>
          <a:bodyPr>
            <a:normAutofit/>
          </a:bodyPr>
          <a:lstStyle/>
          <a:p>
            <a:r>
              <a:rPr lang="ru-RU" sz="1800" dirty="0" smtClean="0"/>
              <a:t>Член КПСС с 1997 года. В 1967 году окончил профессиональное училище в Москве, в  1986 году – Высшую школу профсоюзного движения. В 1967-1968 годах слесарь на 1-ой Московской ситценабивной фабрике, в 1970 году на Московской отбельно-красильной фабрике, в 1970 -1972 годах на заводе «Карболит» в городе Орехово-Зуево Московской области.</a:t>
            </a:r>
            <a:endParaRPr lang="ru-RU" sz="1800" dirty="0"/>
          </a:p>
        </p:txBody>
      </p:sp>
      <p:pic>
        <p:nvPicPr>
          <p:cNvPr id="27650" name="Picture 2" descr="http://img0.liveinternet.ru/images/attach/c/8/125/731/125731138_BashtanyukGennadiySergeevich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7196" b="17196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72200" y="404664"/>
            <a:ext cx="2771800" cy="6264696"/>
          </a:xfrm>
        </p:spPr>
        <p:txBody>
          <a:bodyPr>
            <a:normAutofit lnSpcReduction="10000"/>
          </a:bodyPr>
          <a:lstStyle/>
          <a:p>
            <a:r>
              <a:rPr lang="ru-RU" sz="1800" dirty="0" smtClean="0"/>
              <a:t>В 1972-1986 годах работал на литейном заводе Камского объединения по производству </a:t>
            </a:r>
            <a:r>
              <a:rPr lang="ru-RU" sz="1800" dirty="0" err="1" smtClean="0"/>
              <a:t>большегрузых</a:t>
            </a:r>
            <a:r>
              <a:rPr lang="ru-RU" sz="1800" dirty="0" smtClean="0"/>
              <a:t> автомобилей (КамАЗ), 1976 года бригадир слесарей-ремонтников. Принимал участие в монтаже и пуске-накладке технологического оборудования. Бригада </a:t>
            </a:r>
            <a:r>
              <a:rPr lang="ru-RU" sz="1800" dirty="0" err="1" smtClean="0"/>
              <a:t>Г.С.Баштанюка</a:t>
            </a:r>
            <a:r>
              <a:rPr lang="ru-RU" sz="1800" dirty="0" smtClean="0"/>
              <a:t> добилась снижения простоев формовочных линий до 35 мин. </a:t>
            </a:r>
            <a:r>
              <a:rPr lang="ru-RU" sz="1800" dirty="0" smtClean="0"/>
              <a:t>в</a:t>
            </a:r>
            <a:r>
              <a:rPr lang="ru-RU" sz="1800" dirty="0" smtClean="0"/>
              <a:t> месяц при нормативе – 5 часов.</a:t>
            </a:r>
            <a:endParaRPr lang="ru-RU" sz="1800" dirty="0"/>
          </a:p>
        </p:txBody>
      </p:sp>
      <p:pic>
        <p:nvPicPr>
          <p:cNvPr id="28674" name="Picture 2" descr="http://edinstvo-s.nichost.ru/photogroup/7/Image0002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3882" r="13882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44208" y="476672"/>
            <a:ext cx="2699792" cy="5832648"/>
          </a:xfrm>
        </p:spPr>
        <p:txBody>
          <a:bodyPr>
            <a:normAutofit fontScale="92500" lnSpcReduction="20000"/>
          </a:bodyPr>
          <a:lstStyle/>
          <a:p>
            <a:r>
              <a:rPr lang="ru-RU" sz="1800" dirty="0" smtClean="0"/>
              <a:t>Указом Президиума Верховного Совета СССР от 10 июня 1986 года за досрочное выполнение заданий одиннадцатой пятилетки и социалистических обязательств, большой вклад в повышение эффективности производства, качества выпускаемой продукции и проявленный трудовой героизм </a:t>
            </a:r>
            <a:r>
              <a:rPr lang="ru-RU" sz="1800" b="1" dirty="0" err="1" smtClean="0"/>
              <a:t>Баштанюку</a:t>
            </a:r>
            <a:r>
              <a:rPr lang="ru-RU" sz="1800" b="1" dirty="0" smtClean="0"/>
              <a:t> Геннадию Сергеевичу </a:t>
            </a:r>
            <a:r>
              <a:rPr lang="ru-RU" sz="1800" dirty="0" smtClean="0"/>
              <a:t>присвоено звание Героя Социалистического Труда с вручением ордена Ленина и золотой медали «Серп и Молот»   </a:t>
            </a:r>
            <a:endParaRPr lang="ru-RU" sz="1800" dirty="0"/>
          </a:p>
        </p:txBody>
      </p:sp>
      <p:pic>
        <p:nvPicPr>
          <p:cNvPr id="29702" name="Picture 6" descr="http://edinstvo-s.nichost.ru/photogroup/7/Image00003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3882" r="13882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44208" y="548680"/>
            <a:ext cx="2699792" cy="5832648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В 1986-1989 годах председатель Татарского областного Совета профсоюзов, в 1989-1992 годах секретарь ВЦСПС, в 1992-1993 годах заместитель председателя Всеобщей конфедерации профсоюзов</a:t>
            </a:r>
            <a:endParaRPr lang="ru-RU" sz="1800" dirty="0"/>
          </a:p>
        </p:txBody>
      </p:sp>
      <p:pic>
        <p:nvPicPr>
          <p:cNvPr id="30722" name="Picture 2" descr="http://edinstvo-s.nichost.ru/photogroup/7/Image00005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3882" r="13882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79</TotalTime>
  <Words>220</Words>
  <Application>Microsoft Office PowerPoint</Application>
  <PresentationFormat>Экран (4:3)</PresentationFormat>
  <Paragraphs>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Бумажная</vt:lpstr>
      <vt:lpstr>Баштанюк Геннадий Сергеевич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Баштанюк Геннадий Сергеевич</dc:title>
  <dc:creator>patriot_new</dc:creator>
  <cp:lastModifiedBy>patriot_new</cp:lastModifiedBy>
  <cp:revision>6</cp:revision>
  <dcterms:created xsi:type="dcterms:W3CDTF">2017-11-10T08:57:29Z</dcterms:created>
  <dcterms:modified xsi:type="dcterms:W3CDTF">2017-11-10T10:27:24Z</dcterms:modified>
</cp:coreProperties>
</file>